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74" r:id="rId5"/>
    <p:sldId id="259" r:id="rId6"/>
    <p:sldId id="275" r:id="rId7"/>
    <p:sldId id="265" r:id="rId8"/>
    <p:sldId id="262" r:id="rId9"/>
    <p:sldId id="266" r:id="rId10"/>
    <p:sldId id="276" r:id="rId11"/>
    <p:sldId id="267" r:id="rId12"/>
    <p:sldId id="277" r:id="rId13"/>
    <p:sldId id="268" r:id="rId14"/>
    <p:sldId id="278" r:id="rId15"/>
    <p:sldId id="269" r:id="rId16"/>
  </p:sldIdLst>
  <p:sldSz cx="7561263" cy="11161713"/>
  <p:notesSz cx="6808788" cy="99409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da-DK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15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3228" y="72"/>
      </p:cViewPr>
      <p:guideLst>
        <p:guide orient="horz" pos="3515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95F93AC-797A-5629-21CC-C7DA3B4411E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37100"/>
            <a:ext cx="4992688" cy="449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828" tIns="45107" rIns="91828" bIns="451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/>
              <a:t>Klik for at redigere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0A072FC-C121-F53A-B180-B48A673D521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4713" y="744538"/>
            <a:ext cx="2522537" cy="3724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6738" y="3467100"/>
            <a:ext cx="6427787" cy="2392363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133475" y="6324600"/>
            <a:ext cx="5294313" cy="28527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2595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201955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5387975" y="992188"/>
            <a:ext cx="1606550" cy="8929687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566738" y="992188"/>
            <a:ext cx="4668837" cy="8929687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833830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og fi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566738" y="992188"/>
            <a:ext cx="6427787" cy="1860550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566738" y="3224213"/>
            <a:ext cx="3136900" cy="3271837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2"/>
          </p:nvPr>
        </p:nvSpPr>
        <p:spPr>
          <a:xfrm>
            <a:off x="3856038" y="3224213"/>
            <a:ext cx="3138487" cy="3271837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3"/>
          </p:nvPr>
        </p:nvSpPr>
        <p:spPr>
          <a:xfrm>
            <a:off x="566738" y="6648450"/>
            <a:ext cx="3136900" cy="3273425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856038" y="6648450"/>
            <a:ext cx="3138487" cy="3273425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34636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649835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900" y="7172325"/>
            <a:ext cx="6427788" cy="22177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96900" y="4730750"/>
            <a:ext cx="6427788" cy="24415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</p:spTree>
    <p:extLst>
      <p:ext uri="{BB962C8B-B14F-4D97-AF65-F5344CB8AC3E}">
        <p14:creationId xmlns:p14="http://schemas.microsoft.com/office/powerpoint/2010/main" val="326700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566738" y="3224213"/>
            <a:ext cx="3136900" cy="6697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856038" y="3224213"/>
            <a:ext cx="3138487" cy="6697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08009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47675"/>
            <a:ext cx="6805613" cy="185896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77825" y="2498725"/>
            <a:ext cx="3341688" cy="1041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77825" y="3540125"/>
            <a:ext cx="3341688" cy="6430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3841750" y="2498725"/>
            <a:ext cx="3341688" cy="1041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841750" y="3540125"/>
            <a:ext cx="3341688" cy="6430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054723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</p:spTree>
    <p:extLst>
      <p:ext uri="{BB962C8B-B14F-4D97-AF65-F5344CB8AC3E}">
        <p14:creationId xmlns:p14="http://schemas.microsoft.com/office/powerpoint/2010/main" val="72997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89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44500"/>
            <a:ext cx="2487613" cy="18907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955925" y="444500"/>
            <a:ext cx="4227513" cy="9526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77825" y="2335213"/>
            <a:ext cx="2487613" cy="76358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</p:spTree>
    <p:extLst>
      <p:ext uri="{BB962C8B-B14F-4D97-AF65-F5344CB8AC3E}">
        <p14:creationId xmlns:p14="http://schemas.microsoft.com/office/powerpoint/2010/main" val="383916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725" y="7813675"/>
            <a:ext cx="4535488" cy="9223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482725" y="996950"/>
            <a:ext cx="4535488" cy="6697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482725" y="8736013"/>
            <a:ext cx="4535488" cy="1309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</p:spTree>
    <p:extLst>
      <p:ext uri="{BB962C8B-B14F-4D97-AF65-F5344CB8AC3E}">
        <p14:creationId xmlns:p14="http://schemas.microsoft.com/office/powerpoint/2010/main" val="53981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917F6D-46A6-F714-FB14-82AF075354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992188"/>
            <a:ext cx="6427787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344" tIns="40450" rIns="82344" bIns="40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Klik for at redigere titeltypografien i masteren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501C122-B9A6-FA7B-0C09-92F5AC095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3224213"/>
            <a:ext cx="6427787" cy="669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344" tIns="40450" rIns="82344" bIns="40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Klik for at redigere teksttypografien i masteren</a:t>
            </a:r>
          </a:p>
          <a:p>
            <a:pPr lvl="1"/>
            <a:r>
              <a:rPr lang="da-DK" altLang="da-DK"/>
              <a:t>Andet niveau</a:t>
            </a:r>
          </a:p>
          <a:p>
            <a:pPr lvl="2"/>
            <a:r>
              <a:rPr lang="da-DK" altLang="da-DK"/>
              <a:t>Tredje niveau</a:t>
            </a:r>
          </a:p>
          <a:p>
            <a:pPr lvl="3"/>
            <a:r>
              <a:rPr lang="da-DK" altLang="da-DK"/>
              <a:t>Fjerde niveau</a:t>
            </a:r>
          </a:p>
          <a:p>
            <a:pPr lvl="4"/>
            <a:r>
              <a:rPr lang="da-DK" altLang="da-DK"/>
              <a:t>Femte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69373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9373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defTabSz="69373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defTabSz="69373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defTabSz="69373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defTabSz="69373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defTabSz="69373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defTabSz="69373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defTabSz="69373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12738" indent="-312738" algn="l" defTabSz="693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76275" indent="-260350" algn="l" defTabSz="693738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500">
          <a:solidFill>
            <a:schemeClr val="tx1"/>
          </a:solidFill>
          <a:latin typeface="+mn-lt"/>
        </a:defRPr>
      </a:lvl2pPr>
      <a:lvl3pPr marL="1039813" indent="-207963" algn="l" defTabSz="693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3pPr>
      <a:lvl4pPr marL="1455738" indent="-207963" algn="l" defTabSz="693738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4pPr>
      <a:lvl5pPr marL="1871663" indent="-207963" algn="l" defTabSz="693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5pPr>
      <a:lvl6pPr marL="2328863" indent="-207963" algn="l" defTabSz="693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6pPr>
      <a:lvl7pPr marL="2786063" indent="-207963" algn="l" defTabSz="693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7pPr>
      <a:lvl8pPr marL="3243263" indent="-207963" algn="l" defTabSz="693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8pPr>
      <a:lvl9pPr marL="3700463" indent="-207963" algn="l" defTabSz="693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uppe 6">
            <a:extLst>
              <a:ext uri="{FF2B5EF4-FFF2-40B4-BE49-F238E27FC236}">
                <a16:creationId xmlns:a16="http://schemas.microsoft.com/office/drawing/2014/main" id="{1BC2138F-71BF-6FC2-2FAF-DCFA9A0A682B}"/>
              </a:ext>
            </a:extLst>
          </p:cNvPr>
          <p:cNvGrpSpPr>
            <a:grpSpLocks/>
          </p:cNvGrpSpPr>
          <p:nvPr/>
        </p:nvGrpSpPr>
        <p:grpSpPr bwMode="auto">
          <a:xfrm>
            <a:off x="-11113" y="-15875"/>
            <a:ext cx="7608888" cy="11341100"/>
            <a:chOff x="0" y="0"/>
            <a:chExt cx="7608888" cy="11341100"/>
          </a:xfrm>
        </p:grpSpPr>
        <p:grpSp>
          <p:nvGrpSpPr>
            <p:cNvPr id="3075" name="Gruppe 14">
              <a:extLst>
                <a:ext uri="{FF2B5EF4-FFF2-40B4-BE49-F238E27FC236}">
                  <a16:creationId xmlns:a16="http://schemas.microsoft.com/office/drawing/2014/main" id="{A04D36BE-C357-C45C-AD92-6C6B06BF6F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7608888" cy="11341100"/>
              <a:chOff x="0" y="0"/>
              <a:chExt cx="7608511" cy="11341496"/>
            </a:xfrm>
          </p:grpSpPr>
          <p:cxnSp>
            <p:nvCxnSpPr>
              <p:cNvPr id="7178" name="Lige forbindelse 11">
                <a:extLst>
                  <a:ext uri="{FF2B5EF4-FFF2-40B4-BE49-F238E27FC236}">
                    <a16:creationId xmlns:a16="http://schemas.microsoft.com/office/drawing/2014/main" id="{27271623-E014-EC26-35CE-CB670C95B4E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781239" y="0"/>
                <a:ext cx="0" cy="11341496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  <p:cxnSp>
            <p:nvCxnSpPr>
              <p:cNvPr id="7179" name="Lige forbindelse 13">
                <a:extLst>
                  <a:ext uri="{FF2B5EF4-FFF2-40B4-BE49-F238E27FC236}">
                    <a16:creationId xmlns:a16="http://schemas.microsoft.com/office/drawing/2014/main" id="{C0113867-375C-BD89-00E7-2541D617D87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5580258"/>
                <a:ext cx="7608511" cy="0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</p:grpSp>
        <p:sp>
          <p:nvSpPr>
            <p:cNvPr id="3076" name="Rectangle 607">
              <a:extLst>
                <a:ext uri="{FF2B5EF4-FFF2-40B4-BE49-F238E27FC236}">
                  <a16:creationId xmlns:a16="http://schemas.microsoft.com/office/drawing/2014/main" id="{EA277C2E-D509-AD6B-F0B5-1546A114C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sp>
          <p:nvSpPr>
            <p:cNvPr id="3077" name="Rectangle 608">
              <a:extLst>
                <a:ext uri="{FF2B5EF4-FFF2-40B4-BE49-F238E27FC236}">
                  <a16:creationId xmlns:a16="http://schemas.microsoft.com/office/drawing/2014/main" id="{F5034234-5356-AC8D-4475-7FF1BFA90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000125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pic>
          <p:nvPicPr>
            <p:cNvPr id="3078" name="Billede 10">
              <a:extLst>
                <a:ext uri="{FF2B5EF4-FFF2-40B4-BE49-F238E27FC236}">
                  <a16:creationId xmlns:a16="http://schemas.microsoft.com/office/drawing/2014/main" id="{2BB0DADD-35CE-C460-D4A5-C9EA3D182F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932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9" name="Billede 11">
              <a:extLst>
                <a:ext uri="{FF2B5EF4-FFF2-40B4-BE49-F238E27FC236}">
                  <a16:creationId xmlns:a16="http://schemas.microsoft.com/office/drawing/2014/main" id="{0E6755E5-366B-7C7E-A715-5C3F643BD3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2627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Billede 12">
              <a:extLst>
                <a:ext uri="{FF2B5EF4-FFF2-40B4-BE49-F238E27FC236}">
                  <a16:creationId xmlns:a16="http://schemas.microsoft.com/office/drawing/2014/main" id="{A624F386-F3EC-06CF-F2B0-DEB73CF18D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647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1" name="Billede 13">
              <a:extLst>
                <a:ext uri="{FF2B5EF4-FFF2-40B4-BE49-F238E27FC236}">
                  <a16:creationId xmlns:a16="http://schemas.microsoft.com/office/drawing/2014/main" id="{D7E74D02-07CC-39C7-8BEB-C9D5614A96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3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uppe 2">
            <a:extLst>
              <a:ext uri="{FF2B5EF4-FFF2-40B4-BE49-F238E27FC236}">
                <a16:creationId xmlns:a16="http://schemas.microsoft.com/office/drawing/2014/main" id="{7C0FD47D-7C72-ABA4-A916-CC8E210E646B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1692275"/>
            <a:ext cx="6713538" cy="6402388"/>
            <a:chOff x="651268" y="1634639"/>
            <a:chExt cx="6713331" cy="6403412"/>
          </a:xfrm>
        </p:grpSpPr>
        <p:sp>
          <p:nvSpPr>
            <p:cNvPr id="12291" name="Tekstfelt 88">
              <a:extLst>
                <a:ext uri="{FF2B5EF4-FFF2-40B4-BE49-F238E27FC236}">
                  <a16:creationId xmlns:a16="http://schemas.microsoft.com/office/drawing/2014/main" id="{48245927-E2DF-C8C0-A46B-158C36EEEB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146" y="1634639"/>
              <a:ext cx="3024187" cy="1145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6000"/>
                </a:lnSpc>
                <a:spcAft>
                  <a:spcPts val="800"/>
                </a:spcAft>
              </a:pPr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Det er afgørende at være hårdtarbejdende og pligtopfyldende</a:t>
              </a:r>
            </a:p>
          </p:txBody>
        </p:sp>
        <p:sp>
          <p:nvSpPr>
            <p:cNvPr id="12292" name="Tekstfelt 93">
              <a:extLst>
                <a:ext uri="{FF2B5EF4-FFF2-40B4-BE49-F238E27FC236}">
                  <a16:creationId xmlns:a16="http://schemas.microsoft.com/office/drawing/2014/main" id="{822203D5-5364-B4FB-8ADB-8BCC7CB14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7971" y="7317236"/>
              <a:ext cx="3203574" cy="707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 skal hurtigt kunne omstille os til nye arbejdsopgaver</a:t>
              </a:r>
            </a:p>
          </p:txBody>
        </p:sp>
        <p:sp>
          <p:nvSpPr>
            <p:cNvPr id="12293" name="Tekstfelt 94">
              <a:extLst>
                <a:ext uri="{FF2B5EF4-FFF2-40B4-BE49-F238E27FC236}">
                  <a16:creationId xmlns:a16="http://schemas.microsoft.com/office/drawing/2014/main" id="{653FD58F-AAA1-242A-90C2-88561FFCD5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268" y="7330165"/>
              <a:ext cx="2736304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Det er trods alt kun et arbejde</a:t>
              </a:r>
            </a:p>
          </p:txBody>
        </p:sp>
        <p:sp>
          <p:nvSpPr>
            <p:cNvPr id="12294" name="Tekstfelt 95">
              <a:extLst>
                <a:ext uri="{FF2B5EF4-FFF2-40B4-BE49-F238E27FC236}">
                  <a16:creationId xmlns:a16="http://schemas.microsoft.com/office/drawing/2014/main" id="{4FE249BC-51EE-555C-DBF4-588DE9D416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1024" y="1641747"/>
              <a:ext cx="32035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Jeg ønsker at være på denne arbejdsplads i 25 år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uppe 6">
            <a:extLst>
              <a:ext uri="{FF2B5EF4-FFF2-40B4-BE49-F238E27FC236}">
                <a16:creationId xmlns:a16="http://schemas.microsoft.com/office/drawing/2014/main" id="{A23D8BAA-F885-94A0-6AA6-0EF0CA2C8635}"/>
              </a:ext>
            </a:extLst>
          </p:cNvPr>
          <p:cNvGrpSpPr>
            <a:grpSpLocks/>
          </p:cNvGrpSpPr>
          <p:nvPr/>
        </p:nvGrpSpPr>
        <p:grpSpPr bwMode="auto">
          <a:xfrm>
            <a:off x="-11113" y="-15875"/>
            <a:ext cx="7608888" cy="11341100"/>
            <a:chOff x="0" y="0"/>
            <a:chExt cx="7608888" cy="11341100"/>
          </a:xfrm>
        </p:grpSpPr>
        <p:grpSp>
          <p:nvGrpSpPr>
            <p:cNvPr id="13315" name="Gruppe 14">
              <a:extLst>
                <a:ext uri="{FF2B5EF4-FFF2-40B4-BE49-F238E27FC236}">
                  <a16:creationId xmlns:a16="http://schemas.microsoft.com/office/drawing/2014/main" id="{18E07FD8-21D1-B12A-73A5-C317F9AC0A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7608888" cy="11341100"/>
              <a:chOff x="0" y="0"/>
              <a:chExt cx="7608511" cy="11341496"/>
            </a:xfrm>
          </p:grpSpPr>
          <p:cxnSp>
            <p:nvCxnSpPr>
              <p:cNvPr id="7178" name="Lige forbindelse 11">
                <a:extLst>
                  <a:ext uri="{FF2B5EF4-FFF2-40B4-BE49-F238E27FC236}">
                    <a16:creationId xmlns:a16="http://schemas.microsoft.com/office/drawing/2014/main" id="{7C40A2E6-E26E-0686-5D83-0A8333CEA0F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781239" y="0"/>
                <a:ext cx="0" cy="11341496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  <p:cxnSp>
            <p:nvCxnSpPr>
              <p:cNvPr id="7179" name="Lige forbindelse 13">
                <a:extLst>
                  <a:ext uri="{FF2B5EF4-FFF2-40B4-BE49-F238E27FC236}">
                    <a16:creationId xmlns:a16="http://schemas.microsoft.com/office/drawing/2014/main" id="{CE0EBD6D-B1F4-05E9-CB68-475519614C7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5580258"/>
                <a:ext cx="7608511" cy="0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</p:grpSp>
        <p:sp>
          <p:nvSpPr>
            <p:cNvPr id="13316" name="Rectangle 607">
              <a:extLst>
                <a:ext uri="{FF2B5EF4-FFF2-40B4-BE49-F238E27FC236}">
                  <a16:creationId xmlns:a16="http://schemas.microsoft.com/office/drawing/2014/main" id="{CA140BED-EA47-5B55-407A-66EBC8DB4C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sp>
          <p:nvSpPr>
            <p:cNvPr id="13317" name="Rectangle 608">
              <a:extLst>
                <a:ext uri="{FF2B5EF4-FFF2-40B4-BE49-F238E27FC236}">
                  <a16:creationId xmlns:a16="http://schemas.microsoft.com/office/drawing/2014/main" id="{245A64B1-EFB2-FDDD-BA70-F3B19CD2A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000125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pic>
          <p:nvPicPr>
            <p:cNvPr id="13318" name="Billede 10">
              <a:extLst>
                <a:ext uri="{FF2B5EF4-FFF2-40B4-BE49-F238E27FC236}">
                  <a16:creationId xmlns:a16="http://schemas.microsoft.com/office/drawing/2014/main" id="{624E433B-7096-82AA-F9FE-F6A8FFCDE3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932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9" name="Billede 11">
              <a:extLst>
                <a:ext uri="{FF2B5EF4-FFF2-40B4-BE49-F238E27FC236}">
                  <a16:creationId xmlns:a16="http://schemas.microsoft.com/office/drawing/2014/main" id="{2CFE3A33-5779-BC91-C5C7-1BDBCF9C0A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2627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0" name="Billede 12">
              <a:extLst>
                <a:ext uri="{FF2B5EF4-FFF2-40B4-BE49-F238E27FC236}">
                  <a16:creationId xmlns:a16="http://schemas.microsoft.com/office/drawing/2014/main" id="{558EEBE5-122A-8E9F-5D08-428F6A7C51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647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1" name="Billede 13">
              <a:extLst>
                <a:ext uri="{FF2B5EF4-FFF2-40B4-BE49-F238E27FC236}">
                  <a16:creationId xmlns:a16="http://schemas.microsoft.com/office/drawing/2014/main" id="{4B34902E-C4B9-4322-A435-6C79E70841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3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uppe 2">
            <a:extLst>
              <a:ext uri="{FF2B5EF4-FFF2-40B4-BE49-F238E27FC236}">
                <a16:creationId xmlns:a16="http://schemas.microsoft.com/office/drawing/2014/main" id="{DCCBEEBE-1593-09AB-E74E-DA46D61C3D5D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1692275"/>
            <a:ext cx="6713538" cy="6697663"/>
            <a:chOff x="651267" y="1634639"/>
            <a:chExt cx="6713332" cy="6698318"/>
          </a:xfrm>
        </p:grpSpPr>
        <p:sp>
          <p:nvSpPr>
            <p:cNvPr id="14339" name="Tekstfelt 88">
              <a:extLst>
                <a:ext uri="{FF2B5EF4-FFF2-40B4-BE49-F238E27FC236}">
                  <a16:creationId xmlns:a16="http://schemas.microsoft.com/office/drawing/2014/main" id="{F473E7FB-0F6A-762C-FDA3-BC4CE16840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146" y="1634639"/>
              <a:ext cx="3024187" cy="788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6000"/>
                </a:lnSpc>
                <a:spcAft>
                  <a:spcPts val="800"/>
                </a:spcAft>
              </a:pPr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Folk der smiler meget forvirrer mig</a:t>
              </a:r>
            </a:p>
          </p:txBody>
        </p:sp>
        <p:sp>
          <p:nvSpPr>
            <p:cNvPr id="14340" name="Tekstfelt 93">
              <a:extLst>
                <a:ext uri="{FF2B5EF4-FFF2-40B4-BE49-F238E27FC236}">
                  <a16:creationId xmlns:a16="http://schemas.microsoft.com/office/drawing/2014/main" id="{017C59E7-0043-0DD0-6696-F66DA35D50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7972" y="7317236"/>
              <a:ext cx="3203574" cy="1015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 skal være professionelle på arbejde og lægge private følelser til side</a:t>
              </a:r>
            </a:p>
          </p:txBody>
        </p:sp>
        <p:sp>
          <p:nvSpPr>
            <p:cNvPr id="14341" name="Tekstfelt 94">
              <a:extLst>
                <a:ext uri="{FF2B5EF4-FFF2-40B4-BE49-F238E27FC236}">
                  <a16:creationId xmlns:a16="http://schemas.microsoft.com/office/drawing/2014/main" id="{84F452BC-4FA1-20B8-10B0-679022257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267" y="7330165"/>
              <a:ext cx="2808312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 skal altid være positive på arbejde </a:t>
              </a:r>
            </a:p>
          </p:txBody>
        </p:sp>
        <p:sp>
          <p:nvSpPr>
            <p:cNvPr id="14342" name="Tekstfelt 95">
              <a:extLst>
                <a:ext uri="{FF2B5EF4-FFF2-40B4-BE49-F238E27FC236}">
                  <a16:creationId xmlns:a16="http://schemas.microsoft.com/office/drawing/2014/main" id="{1144E096-407A-2339-84AD-187494778D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1024" y="1641747"/>
              <a:ext cx="32035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Det er vigtigt at have nogle fritidsinteresser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pe 2">
            <a:extLst>
              <a:ext uri="{FF2B5EF4-FFF2-40B4-BE49-F238E27FC236}">
                <a16:creationId xmlns:a16="http://schemas.microsoft.com/office/drawing/2014/main" id="{73A6EDEF-2323-9216-71F7-A5D48DA5B65D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1692275"/>
            <a:ext cx="6780213" cy="6096000"/>
            <a:chOff x="651267" y="1634639"/>
            <a:chExt cx="6779335" cy="6095612"/>
          </a:xfrm>
        </p:grpSpPr>
        <p:sp>
          <p:nvSpPr>
            <p:cNvPr id="4099" name="Tekstfelt 88">
              <a:extLst>
                <a:ext uri="{FF2B5EF4-FFF2-40B4-BE49-F238E27FC236}">
                  <a16:creationId xmlns:a16="http://schemas.microsoft.com/office/drawing/2014/main" id="{D12B5B02-DFF9-8417-DC73-8DF87ADBC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146" y="1634639"/>
              <a:ext cx="3024187" cy="788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6000"/>
                </a:lnSpc>
                <a:spcAft>
                  <a:spcPts val="800"/>
                </a:spcAft>
              </a:pPr>
              <a:r>
                <a:rPr lang="da-DK" altLang="da-DK" sz="2000">
                  <a:latin typeface="Calibri" panose="020F0502020204030204" pitchFamily="34" charset="0"/>
                  <a:cs typeface="Calibri" panose="020F0502020204030204" pitchFamily="34" charset="0"/>
                </a:rPr>
                <a:t>Det er vigtigt, at lederen bestemmer på arbejdet</a:t>
              </a:r>
            </a:p>
          </p:txBody>
        </p:sp>
        <p:sp>
          <p:nvSpPr>
            <p:cNvPr id="4100" name="Tekstfelt 93">
              <a:extLst>
                <a:ext uri="{FF2B5EF4-FFF2-40B4-BE49-F238E27FC236}">
                  <a16:creationId xmlns:a16="http://schemas.microsoft.com/office/drawing/2014/main" id="{E7B5B828-2ADE-ECF9-0428-4EBF58D91A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7972" y="7317236"/>
              <a:ext cx="3432630" cy="400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latin typeface="Calibri" panose="020F0502020204030204" pitchFamily="34" charset="0"/>
                  <a:cs typeface="Calibri" panose="020F0502020204030204" pitchFamily="34" charset="0"/>
                </a:rPr>
                <a:t>Det er vigtigt, at alle bliver hørt</a:t>
              </a:r>
            </a:p>
          </p:txBody>
        </p:sp>
        <p:sp>
          <p:nvSpPr>
            <p:cNvPr id="4101" name="Tekstfelt 94">
              <a:extLst>
                <a:ext uri="{FF2B5EF4-FFF2-40B4-BE49-F238E27FC236}">
                  <a16:creationId xmlns:a16="http://schemas.microsoft.com/office/drawing/2014/main" id="{712DEFAB-AAE3-49F9-EE0C-F2A19FD99E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267" y="7330165"/>
              <a:ext cx="2903591" cy="400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latin typeface="Calibri" panose="020F0502020204030204" pitchFamily="34" charset="0"/>
                  <a:cs typeface="Calibri" panose="020F0502020204030204" pitchFamily="34" charset="0"/>
                </a:rPr>
                <a:t>Med alder følger autoritet</a:t>
              </a:r>
            </a:p>
          </p:txBody>
        </p:sp>
        <p:sp>
          <p:nvSpPr>
            <p:cNvPr id="4102" name="Tekstfelt 95">
              <a:extLst>
                <a:ext uri="{FF2B5EF4-FFF2-40B4-BE49-F238E27FC236}">
                  <a16:creationId xmlns:a16="http://schemas.microsoft.com/office/drawing/2014/main" id="{CAD4DFF7-E502-6AFB-A4F0-25A7DE5606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1024" y="1641747"/>
              <a:ext cx="3203575" cy="7078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latin typeface="Calibri" panose="020F0502020204030204" pitchFamily="34" charset="0"/>
                  <a:cs typeface="Calibri" panose="020F0502020204030204" pitchFamily="34" charset="0"/>
                </a:rPr>
                <a:t>Det er vigtigt, at udtrykke sin uenighed - også med ledere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uppe 6">
            <a:extLst>
              <a:ext uri="{FF2B5EF4-FFF2-40B4-BE49-F238E27FC236}">
                <a16:creationId xmlns:a16="http://schemas.microsoft.com/office/drawing/2014/main" id="{5094DCEB-012F-52DA-8F9C-02FDC686697D}"/>
              </a:ext>
            </a:extLst>
          </p:cNvPr>
          <p:cNvGrpSpPr>
            <a:grpSpLocks/>
          </p:cNvGrpSpPr>
          <p:nvPr/>
        </p:nvGrpSpPr>
        <p:grpSpPr bwMode="auto">
          <a:xfrm>
            <a:off x="-11113" y="-15875"/>
            <a:ext cx="7608888" cy="11341100"/>
            <a:chOff x="0" y="0"/>
            <a:chExt cx="7608888" cy="11341100"/>
          </a:xfrm>
        </p:grpSpPr>
        <p:grpSp>
          <p:nvGrpSpPr>
            <p:cNvPr id="5123" name="Gruppe 14">
              <a:extLst>
                <a:ext uri="{FF2B5EF4-FFF2-40B4-BE49-F238E27FC236}">
                  <a16:creationId xmlns:a16="http://schemas.microsoft.com/office/drawing/2014/main" id="{E49CA10F-4F76-92D5-9FD4-4EE1FC7B15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7608888" cy="11341100"/>
              <a:chOff x="0" y="0"/>
              <a:chExt cx="7608511" cy="11341496"/>
            </a:xfrm>
          </p:grpSpPr>
          <p:cxnSp>
            <p:nvCxnSpPr>
              <p:cNvPr id="7178" name="Lige forbindelse 11">
                <a:extLst>
                  <a:ext uri="{FF2B5EF4-FFF2-40B4-BE49-F238E27FC236}">
                    <a16:creationId xmlns:a16="http://schemas.microsoft.com/office/drawing/2014/main" id="{16865A8D-040E-57E6-C6C4-F510CAF5110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781239" y="0"/>
                <a:ext cx="0" cy="11341496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  <p:cxnSp>
            <p:nvCxnSpPr>
              <p:cNvPr id="7179" name="Lige forbindelse 13">
                <a:extLst>
                  <a:ext uri="{FF2B5EF4-FFF2-40B4-BE49-F238E27FC236}">
                    <a16:creationId xmlns:a16="http://schemas.microsoft.com/office/drawing/2014/main" id="{FD31D610-A278-A4B8-BB17-6E2F8581773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5580258"/>
                <a:ext cx="7608511" cy="0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</p:grpSp>
        <p:sp>
          <p:nvSpPr>
            <p:cNvPr id="5124" name="Rectangle 607">
              <a:extLst>
                <a:ext uri="{FF2B5EF4-FFF2-40B4-BE49-F238E27FC236}">
                  <a16:creationId xmlns:a16="http://schemas.microsoft.com/office/drawing/2014/main" id="{C3E6FFC8-8424-2573-751C-AAB9F5CB9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sp>
          <p:nvSpPr>
            <p:cNvPr id="5125" name="Rectangle 608">
              <a:extLst>
                <a:ext uri="{FF2B5EF4-FFF2-40B4-BE49-F238E27FC236}">
                  <a16:creationId xmlns:a16="http://schemas.microsoft.com/office/drawing/2014/main" id="{A2D06347-E0FD-4ED7-7BFC-79616D28E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000125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pic>
          <p:nvPicPr>
            <p:cNvPr id="5126" name="Billede 10">
              <a:extLst>
                <a:ext uri="{FF2B5EF4-FFF2-40B4-BE49-F238E27FC236}">
                  <a16:creationId xmlns:a16="http://schemas.microsoft.com/office/drawing/2014/main" id="{67CCB977-366E-007E-596F-11FCB4634F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932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7" name="Billede 11">
              <a:extLst>
                <a:ext uri="{FF2B5EF4-FFF2-40B4-BE49-F238E27FC236}">
                  <a16:creationId xmlns:a16="http://schemas.microsoft.com/office/drawing/2014/main" id="{1B612774-4D99-743D-0252-8B19AE6F36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2627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8" name="Billede 12">
              <a:extLst>
                <a:ext uri="{FF2B5EF4-FFF2-40B4-BE49-F238E27FC236}">
                  <a16:creationId xmlns:a16="http://schemas.microsoft.com/office/drawing/2014/main" id="{9F1A24E1-DF3C-F7BE-D32C-6EEFBE0F59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647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9" name="Billede 13">
              <a:extLst>
                <a:ext uri="{FF2B5EF4-FFF2-40B4-BE49-F238E27FC236}">
                  <a16:creationId xmlns:a16="http://schemas.microsoft.com/office/drawing/2014/main" id="{E5C3FC4A-2ABA-4BBE-065F-489062716F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3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uppe 2">
            <a:extLst>
              <a:ext uri="{FF2B5EF4-FFF2-40B4-BE49-F238E27FC236}">
                <a16:creationId xmlns:a16="http://schemas.microsoft.com/office/drawing/2014/main" id="{93952A2C-0557-4099-F9A4-90A7A0C2C794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1692275"/>
            <a:ext cx="6713538" cy="6697663"/>
            <a:chOff x="651267" y="1634639"/>
            <a:chExt cx="6713332" cy="6698318"/>
          </a:xfrm>
        </p:grpSpPr>
        <p:sp>
          <p:nvSpPr>
            <p:cNvPr id="6147" name="Tekstfelt 88">
              <a:extLst>
                <a:ext uri="{FF2B5EF4-FFF2-40B4-BE49-F238E27FC236}">
                  <a16:creationId xmlns:a16="http://schemas.microsoft.com/office/drawing/2014/main" id="{30163D86-847C-1F4A-D96C-56D5634F34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146" y="1634639"/>
              <a:ext cx="3024187" cy="1498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6000"/>
                </a:lnSpc>
                <a:spcAft>
                  <a:spcPts val="800"/>
                </a:spcAft>
              </a:pPr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Hvis én i min familie ringer til mig i arbejdstiden, er det vigtigt, at jeg besvarer opkaldet</a:t>
              </a:r>
            </a:p>
          </p:txBody>
        </p:sp>
        <p:sp>
          <p:nvSpPr>
            <p:cNvPr id="6148" name="Tekstfelt 93">
              <a:extLst>
                <a:ext uri="{FF2B5EF4-FFF2-40B4-BE49-F238E27FC236}">
                  <a16:creationId xmlns:a16="http://schemas.microsoft.com/office/drawing/2014/main" id="{48003EC5-6A6D-8E6E-8535-2BFCDCA960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7972" y="7317236"/>
              <a:ext cx="3203575" cy="1015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Det er værdifuldt, at den enkelte udviser selvstændig-hed og handlekraft</a:t>
              </a:r>
            </a:p>
          </p:txBody>
        </p:sp>
        <p:sp>
          <p:nvSpPr>
            <p:cNvPr id="6149" name="Tekstfelt 94">
              <a:extLst>
                <a:ext uri="{FF2B5EF4-FFF2-40B4-BE49-F238E27FC236}">
                  <a16:creationId xmlns:a16="http://schemas.microsoft.com/office/drawing/2014/main" id="{1EA08C18-EFA3-3A70-36C0-E722E01791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267" y="7330165"/>
              <a:ext cx="2952328" cy="707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 skal være opmærksom på den enkeltes behov</a:t>
              </a:r>
            </a:p>
          </p:txBody>
        </p:sp>
        <p:sp>
          <p:nvSpPr>
            <p:cNvPr id="6150" name="Tekstfelt 95">
              <a:extLst>
                <a:ext uri="{FF2B5EF4-FFF2-40B4-BE49-F238E27FC236}">
                  <a16:creationId xmlns:a16="http://schemas.microsoft.com/office/drawing/2014/main" id="{09EA54B3-6AD5-2B03-C7B5-5908013E45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1024" y="1641747"/>
              <a:ext cx="3203575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 skal kunne sætte egne behov til side for gruppens bedste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uppe 6">
            <a:extLst>
              <a:ext uri="{FF2B5EF4-FFF2-40B4-BE49-F238E27FC236}">
                <a16:creationId xmlns:a16="http://schemas.microsoft.com/office/drawing/2014/main" id="{6FDB6D9B-4611-9AC8-FCE2-5CB47E0C5794}"/>
              </a:ext>
            </a:extLst>
          </p:cNvPr>
          <p:cNvGrpSpPr>
            <a:grpSpLocks/>
          </p:cNvGrpSpPr>
          <p:nvPr/>
        </p:nvGrpSpPr>
        <p:grpSpPr bwMode="auto">
          <a:xfrm>
            <a:off x="-11113" y="-15875"/>
            <a:ext cx="7608888" cy="11341100"/>
            <a:chOff x="0" y="0"/>
            <a:chExt cx="7608888" cy="11341100"/>
          </a:xfrm>
        </p:grpSpPr>
        <p:grpSp>
          <p:nvGrpSpPr>
            <p:cNvPr id="7171" name="Gruppe 14">
              <a:extLst>
                <a:ext uri="{FF2B5EF4-FFF2-40B4-BE49-F238E27FC236}">
                  <a16:creationId xmlns:a16="http://schemas.microsoft.com/office/drawing/2014/main" id="{6ECDF893-2BF8-5A8E-DAE3-E7F1317F15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7608888" cy="11341100"/>
              <a:chOff x="0" y="0"/>
              <a:chExt cx="7608511" cy="11341496"/>
            </a:xfrm>
          </p:grpSpPr>
          <p:cxnSp>
            <p:nvCxnSpPr>
              <p:cNvPr id="7178" name="Lige forbindelse 11">
                <a:extLst>
                  <a:ext uri="{FF2B5EF4-FFF2-40B4-BE49-F238E27FC236}">
                    <a16:creationId xmlns:a16="http://schemas.microsoft.com/office/drawing/2014/main" id="{1AE849D5-2D6E-84FB-2304-404C35401DB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781239" y="0"/>
                <a:ext cx="0" cy="11341496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  <p:cxnSp>
            <p:nvCxnSpPr>
              <p:cNvPr id="7179" name="Lige forbindelse 13">
                <a:extLst>
                  <a:ext uri="{FF2B5EF4-FFF2-40B4-BE49-F238E27FC236}">
                    <a16:creationId xmlns:a16="http://schemas.microsoft.com/office/drawing/2014/main" id="{CC2CC791-9F8B-CAA8-F607-3D0BA9AB997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5580258"/>
                <a:ext cx="7608511" cy="0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</p:grpSp>
        <p:sp>
          <p:nvSpPr>
            <p:cNvPr id="7172" name="Rectangle 607">
              <a:extLst>
                <a:ext uri="{FF2B5EF4-FFF2-40B4-BE49-F238E27FC236}">
                  <a16:creationId xmlns:a16="http://schemas.microsoft.com/office/drawing/2014/main" id="{F0B43015-76E9-ADA4-FC25-AAB0FFC4E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sp>
          <p:nvSpPr>
            <p:cNvPr id="7173" name="Rectangle 608">
              <a:extLst>
                <a:ext uri="{FF2B5EF4-FFF2-40B4-BE49-F238E27FC236}">
                  <a16:creationId xmlns:a16="http://schemas.microsoft.com/office/drawing/2014/main" id="{FCDD2CDE-6288-1865-3ADA-14E9D3E05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000125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pic>
          <p:nvPicPr>
            <p:cNvPr id="7174" name="Billede 10">
              <a:extLst>
                <a:ext uri="{FF2B5EF4-FFF2-40B4-BE49-F238E27FC236}">
                  <a16:creationId xmlns:a16="http://schemas.microsoft.com/office/drawing/2014/main" id="{36DB16B4-3F5D-0EC4-C3FB-6BFA162F36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932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5" name="Billede 11">
              <a:extLst>
                <a:ext uri="{FF2B5EF4-FFF2-40B4-BE49-F238E27FC236}">
                  <a16:creationId xmlns:a16="http://schemas.microsoft.com/office/drawing/2014/main" id="{BC053063-B4B5-BC15-2790-E6E2DF70D9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2627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Billede 12">
              <a:extLst>
                <a:ext uri="{FF2B5EF4-FFF2-40B4-BE49-F238E27FC236}">
                  <a16:creationId xmlns:a16="http://schemas.microsoft.com/office/drawing/2014/main" id="{E9DD47B8-7B65-1F36-B656-8DE03E7684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647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7" name="Billede 13">
              <a:extLst>
                <a:ext uri="{FF2B5EF4-FFF2-40B4-BE49-F238E27FC236}">
                  <a16:creationId xmlns:a16="http://schemas.microsoft.com/office/drawing/2014/main" id="{70D2BD4F-475D-B3FE-DD55-B582BE9BBB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3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uppe 2">
            <a:extLst>
              <a:ext uri="{FF2B5EF4-FFF2-40B4-BE49-F238E27FC236}">
                <a16:creationId xmlns:a16="http://schemas.microsoft.com/office/drawing/2014/main" id="{90C50A7B-4833-E52B-000C-EF004A0242A6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1692275"/>
            <a:ext cx="6713538" cy="6403975"/>
            <a:chOff x="651268" y="1634639"/>
            <a:chExt cx="6713331" cy="6403412"/>
          </a:xfrm>
        </p:grpSpPr>
        <p:sp>
          <p:nvSpPr>
            <p:cNvPr id="8195" name="Tekstfelt 88">
              <a:extLst>
                <a:ext uri="{FF2B5EF4-FFF2-40B4-BE49-F238E27FC236}">
                  <a16:creationId xmlns:a16="http://schemas.microsoft.com/office/drawing/2014/main" id="{A28C9BE7-D765-0AAD-A15F-3E2C0E63D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146" y="1634639"/>
              <a:ext cx="3024187" cy="788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6000"/>
                </a:lnSpc>
                <a:spcAft>
                  <a:spcPts val="800"/>
                </a:spcAft>
              </a:pPr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Kvinder og mænd er meget forskellige</a:t>
              </a:r>
            </a:p>
          </p:txBody>
        </p:sp>
        <p:sp>
          <p:nvSpPr>
            <p:cNvPr id="8196" name="Tekstfelt 93">
              <a:extLst>
                <a:ext uri="{FF2B5EF4-FFF2-40B4-BE49-F238E27FC236}">
                  <a16:creationId xmlns:a16="http://schemas.microsoft.com/office/drawing/2014/main" id="{D86E2E35-BB4F-44EC-BD1D-8704668158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7972" y="7317236"/>
              <a:ext cx="2917991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 skal belønnes, hvis man gør en ekstra indsats</a:t>
              </a:r>
            </a:p>
          </p:txBody>
        </p:sp>
        <p:sp>
          <p:nvSpPr>
            <p:cNvPr id="8197" name="Tekstfelt 94">
              <a:extLst>
                <a:ext uri="{FF2B5EF4-FFF2-40B4-BE49-F238E27FC236}">
                  <a16:creationId xmlns:a16="http://schemas.microsoft.com/office/drawing/2014/main" id="{49AC819F-7FDC-5291-C7E9-539DECFCC8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268" y="7330165"/>
              <a:ext cx="29900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Konkurrence på arbejdspladsen er godt</a:t>
              </a:r>
            </a:p>
          </p:txBody>
        </p:sp>
        <p:sp>
          <p:nvSpPr>
            <p:cNvPr id="8198" name="Tekstfelt 95">
              <a:extLst>
                <a:ext uri="{FF2B5EF4-FFF2-40B4-BE49-F238E27FC236}">
                  <a16:creationId xmlns:a16="http://schemas.microsoft.com/office/drawing/2014/main" id="{57511ABB-03F6-13DF-D9A2-99818DB06A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1024" y="1641747"/>
              <a:ext cx="3203575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Der er arbejde, der falder mere naturligt for kvinder end for mænd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uppe 6">
            <a:extLst>
              <a:ext uri="{FF2B5EF4-FFF2-40B4-BE49-F238E27FC236}">
                <a16:creationId xmlns:a16="http://schemas.microsoft.com/office/drawing/2014/main" id="{F7E2A367-EACA-A9CC-E1FC-984D9CB4E10D}"/>
              </a:ext>
            </a:extLst>
          </p:cNvPr>
          <p:cNvGrpSpPr>
            <a:grpSpLocks/>
          </p:cNvGrpSpPr>
          <p:nvPr/>
        </p:nvGrpSpPr>
        <p:grpSpPr bwMode="auto">
          <a:xfrm>
            <a:off x="-11113" y="-15875"/>
            <a:ext cx="7608888" cy="11341100"/>
            <a:chOff x="0" y="0"/>
            <a:chExt cx="7608888" cy="11341100"/>
          </a:xfrm>
        </p:grpSpPr>
        <p:grpSp>
          <p:nvGrpSpPr>
            <p:cNvPr id="9219" name="Gruppe 14">
              <a:extLst>
                <a:ext uri="{FF2B5EF4-FFF2-40B4-BE49-F238E27FC236}">
                  <a16:creationId xmlns:a16="http://schemas.microsoft.com/office/drawing/2014/main" id="{06AB039E-923D-68B8-BA1E-437BA6A6A3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7608888" cy="11341100"/>
              <a:chOff x="0" y="0"/>
              <a:chExt cx="7608511" cy="11341496"/>
            </a:xfrm>
          </p:grpSpPr>
          <p:cxnSp>
            <p:nvCxnSpPr>
              <p:cNvPr id="7178" name="Lige forbindelse 11">
                <a:extLst>
                  <a:ext uri="{FF2B5EF4-FFF2-40B4-BE49-F238E27FC236}">
                    <a16:creationId xmlns:a16="http://schemas.microsoft.com/office/drawing/2014/main" id="{486F560B-7AE5-7672-FCD6-9A7147C43D8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781239" y="0"/>
                <a:ext cx="0" cy="11341496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  <p:cxnSp>
            <p:nvCxnSpPr>
              <p:cNvPr id="7179" name="Lige forbindelse 13">
                <a:extLst>
                  <a:ext uri="{FF2B5EF4-FFF2-40B4-BE49-F238E27FC236}">
                    <a16:creationId xmlns:a16="http://schemas.microsoft.com/office/drawing/2014/main" id="{89097FA0-F3D3-4B95-8F56-FB5A575CB79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5580258"/>
                <a:ext cx="7608511" cy="0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</p:grpSp>
        <p:sp>
          <p:nvSpPr>
            <p:cNvPr id="9220" name="Rectangle 607">
              <a:extLst>
                <a:ext uri="{FF2B5EF4-FFF2-40B4-BE49-F238E27FC236}">
                  <a16:creationId xmlns:a16="http://schemas.microsoft.com/office/drawing/2014/main" id="{959007BF-261A-0FCB-8EE5-77503176B7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sp>
          <p:nvSpPr>
            <p:cNvPr id="9221" name="Rectangle 608">
              <a:extLst>
                <a:ext uri="{FF2B5EF4-FFF2-40B4-BE49-F238E27FC236}">
                  <a16:creationId xmlns:a16="http://schemas.microsoft.com/office/drawing/2014/main" id="{4376FC1A-8B07-4F21-0C0E-6533AEA9D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000125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pic>
          <p:nvPicPr>
            <p:cNvPr id="9222" name="Billede 10">
              <a:extLst>
                <a:ext uri="{FF2B5EF4-FFF2-40B4-BE49-F238E27FC236}">
                  <a16:creationId xmlns:a16="http://schemas.microsoft.com/office/drawing/2014/main" id="{91715ECE-D212-40C0-4427-71A3C1056F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932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Billede 11">
              <a:extLst>
                <a:ext uri="{FF2B5EF4-FFF2-40B4-BE49-F238E27FC236}">
                  <a16:creationId xmlns:a16="http://schemas.microsoft.com/office/drawing/2014/main" id="{3ACB427E-A557-9C68-26A1-BEA2CC57DC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2627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4" name="Billede 12">
              <a:extLst>
                <a:ext uri="{FF2B5EF4-FFF2-40B4-BE49-F238E27FC236}">
                  <a16:creationId xmlns:a16="http://schemas.microsoft.com/office/drawing/2014/main" id="{C3CFFBD8-1666-B999-9AB8-E56BB4A61F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647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5" name="Billede 13">
              <a:extLst>
                <a:ext uri="{FF2B5EF4-FFF2-40B4-BE49-F238E27FC236}">
                  <a16:creationId xmlns:a16="http://schemas.microsoft.com/office/drawing/2014/main" id="{4E18D727-B823-DCD7-1536-5B5CA3BC93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3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uppe 2">
            <a:extLst>
              <a:ext uri="{FF2B5EF4-FFF2-40B4-BE49-F238E27FC236}">
                <a16:creationId xmlns:a16="http://schemas.microsoft.com/office/drawing/2014/main" id="{D7449D22-C3E3-5E75-71A1-66ED5CA73F58}"/>
              </a:ext>
            </a:extLst>
          </p:cNvPr>
          <p:cNvGrpSpPr>
            <a:grpSpLocks/>
          </p:cNvGrpSpPr>
          <p:nvPr/>
        </p:nvGrpSpPr>
        <p:grpSpPr bwMode="auto">
          <a:xfrm>
            <a:off x="612775" y="1692275"/>
            <a:ext cx="6713538" cy="7018338"/>
            <a:chOff x="651267" y="1634639"/>
            <a:chExt cx="6713332" cy="7018965"/>
          </a:xfrm>
        </p:grpSpPr>
        <p:sp>
          <p:nvSpPr>
            <p:cNvPr id="10243" name="Tekstfelt 88">
              <a:extLst>
                <a:ext uri="{FF2B5EF4-FFF2-40B4-BE49-F238E27FC236}">
                  <a16:creationId xmlns:a16="http://schemas.microsoft.com/office/drawing/2014/main" id="{878C5E24-D250-9034-6A75-19B388AA5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146" y="1634639"/>
              <a:ext cx="3024187" cy="788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6000"/>
                </a:lnSpc>
                <a:spcAft>
                  <a:spcPts val="800"/>
                </a:spcAft>
              </a:pPr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 kan ikke altid stole på folk</a:t>
              </a:r>
            </a:p>
          </p:txBody>
        </p:sp>
        <p:sp>
          <p:nvSpPr>
            <p:cNvPr id="10244" name="Tekstfelt 93">
              <a:extLst>
                <a:ext uri="{FF2B5EF4-FFF2-40B4-BE49-F238E27FC236}">
                  <a16:creationId xmlns:a16="http://schemas.microsoft.com/office/drawing/2014/main" id="{02AD4197-5AB7-22AB-4820-454E310187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7971" y="7317236"/>
              <a:ext cx="3203575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Det er vigtigt, at der er tydelige regler og instrukser på arbejdet</a:t>
              </a:r>
            </a:p>
          </p:txBody>
        </p:sp>
        <p:sp>
          <p:nvSpPr>
            <p:cNvPr id="10245" name="Tekstfelt 94">
              <a:extLst>
                <a:ext uri="{FF2B5EF4-FFF2-40B4-BE49-F238E27FC236}">
                  <a16:creationId xmlns:a16="http://schemas.microsoft.com/office/drawing/2014/main" id="{785BE436-8716-421F-3036-E3398F82C5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267" y="7330165"/>
              <a:ext cx="2990000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Møder man en person, der er meget anderledes, skal man være nysgerrig og imødekommende</a:t>
              </a:r>
            </a:p>
          </p:txBody>
        </p:sp>
        <p:sp>
          <p:nvSpPr>
            <p:cNvPr id="10246" name="Tekstfelt 95">
              <a:extLst>
                <a:ext uri="{FF2B5EF4-FFF2-40B4-BE49-F238E27FC236}">
                  <a16:creationId xmlns:a16="http://schemas.microsoft.com/office/drawing/2014/main" id="{1FEF7D01-2028-DD09-A6D7-EB302B8948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1024" y="1641747"/>
              <a:ext cx="32035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da-DK" altLang="da-DK" sz="20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Der er altid én bedste måde at løse en opgave på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uppe 6">
            <a:extLst>
              <a:ext uri="{FF2B5EF4-FFF2-40B4-BE49-F238E27FC236}">
                <a16:creationId xmlns:a16="http://schemas.microsoft.com/office/drawing/2014/main" id="{C5E07D59-0956-208D-B536-C6B45C20AF95}"/>
              </a:ext>
            </a:extLst>
          </p:cNvPr>
          <p:cNvGrpSpPr>
            <a:grpSpLocks/>
          </p:cNvGrpSpPr>
          <p:nvPr/>
        </p:nvGrpSpPr>
        <p:grpSpPr bwMode="auto">
          <a:xfrm>
            <a:off x="-11113" y="-15875"/>
            <a:ext cx="7608888" cy="11341100"/>
            <a:chOff x="0" y="0"/>
            <a:chExt cx="7608888" cy="11341100"/>
          </a:xfrm>
        </p:grpSpPr>
        <p:grpSp>
          <p:nvGrpSpPr>
            <p:cNvPr id="11267" name="Gruppe 14">
              <a:extLst>
                <a:ext uri="{FF2B5EF4-FFF2-40B4-BE49-F238E27FC236}">
                  <a16:creationId xmlns:a16="http://schemas.microsoft.com/office/drawing/2014/main" id="{E5221012-9883-886C-EB3D-7A9DF59ADE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7608888" cy="11341100"/>
              <a:chOff x="0" y="0"/>
              <a:chExt cx="7608511" cy="11341496"/>
            </a:xfrm>
          </p:grpSpPr>
          <p:cxnSp>
            <p:nvCxnSpPr>
              <p:cNvPr id="7178" name="Lige forbindelse 11">
                <a:extLst>
                  <a:ext uri="{FF2B5EF4-FFF2-40B4-BE49-F238E27FC236}">
                    <a16:creationId xmlns:a16="http://schemas.microsoft.com/office/drawing/2014/main" id="{B3F4C4AE-7F15-3AD4-6714-6F3BE6F16E6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781239" y="0"/>
                <a:ext cx="0" cy="11341496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  <p:cxnSp>
            <p:nvCxnSpPr>
              <p:cNvPr id="7179" name="Lige forbindelse 13">
                <a:extLst>
                  <a:ext uri="{FF2B5EF4-FFF2-40B4-BE49-F238E27FC236}">
                    <a16:creationId xmlns:a16="http://schemas.microsoft.com/office/drawing/2014/main" id="{7A0156D9-BE6A-10DF-340A-4676EBAC0D5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5580258"/>
                <a:ext cx="7608511" cy="0"/>
              </a:xfrm>
              <a:prstGeom prst="line">
                <a:avLst/>
              </a:prstGeom>
              <a:noFill/>
              <a:ln w="12700" algn="ctr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cxnSp>
        </p:grpSp>
        <p:sp>
          <p:nvSpPr>
            <p:cNvPr id="11268" name="Rectangle 607">
              <a:extLst>
                <a:ext uri="{FF2B5EF4-FFF2-40B4-BE49-F238E27FC236}">
                  <a16:creationId xmlns:a16="http://schemas.microsoft.com/office/drawing/2014/main" id="{3FC94AD8-EC8D-9FE2-9B4E-148D71E97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sp>
          <p:nvSpPr>
            <p:cNvPr id="11269" name="Rectangle 608">
              <a:extLst>
                <a:ext uri="{FF2B5EF4-FFF2-40B4-BE49-F238E27FC236}">
                  <a16:creationId xmlns:a16="http://schemas.microsoft.com/office/drawing/2014/main" id="{E0A0FEEB-C8FB-8A1C-019A-6F449D820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000125"/>
              <a:ext cx="75612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da-DK" altLang="da-DK"/>
            </a:p>
          </p:txBody>
        </p:sp>
        <p:pic>
          <p:nvPicPr>
            <p:cNvPr id="11270" name="Billede 10">
              <a:extLst>
                <a:ext uri="{FF2B5EF4-FFF2-40B4-BE49-F238E27FC236}">
                  <a16:creationId xmlns:a16="http://schemas.microsoft.com/office/drawing/2014/main" id="{BA178141-FE8F-AD88-63E3-0950940C0D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932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1" name="Billede 11">
              <a:extLst>
                <a:ext uri="{FF2B5EF4-FFF2-40B4-BE49-F238E27FC236}">
                  <a16:creationId xmlns:a16="http://schemas.microsoft.com/office/drawing/2014/main" id="{E6609B96-3F61-CAAC-C896-41AA5EC967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2627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2" name="Billede 12">
              <a:extLst>
                <a:ext uri="{FF2B5EF4-FFF2-40B4-BE49-F238E27FC236}">
                  <a16:creationId xmlns:a16="http://schemas.microsoft.com/office/drawing/2014/main" id="{6CBF6674-1587-8E0A-B7B5-15BC09166F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647" y="2325688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3" name="Billede 13">
              <a:extLst>
                <a:ext uri="{FF2B5EF4-FFF2-40B4-BE49-F238E27FC236}">
                  <a16:creationId xmlns:a16="http://schemas.microsoft.com/office/drawing/2014/main" id="{CC838024-D3A0-6665-F2E4-B2CDFB0774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443" y="7600756"/>
              <a:ext cx="3389421" cy="1042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lister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ist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318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318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i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st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st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st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F8AA417EC6448B0F61A616C5B9677" ma:contentTypeVersion="15" ma:contentTypeDescription="Opret et nyt dokument." ma:contentTypeScope="" ma:versionID="d482f346022f727b4bc275000bb9f3a7">
  <xsd:schema xmlns:xsd="http://www.w3.org/2001/XMLSchema" xmlns:xs="http://www.w3.org/2001/XMLSchema" xmlns:p="http://schemas.microsoft.com/office/2006/metadata/properties" xmlns:ns2="6e68052f-8240-4910-bba4-fc3255b59b9f" xmlns:ns3="9eef71c3-ddda-4bdd-8e2d-fc392a53e86f" targetNamespace="http://schemas.microsoft.com/office/2006/metadata/properties" ma:root="true" ma:fieldsID="bebed1c44eb1efa2cb46a41db16ae4b2" ns2:_="" ns3:_="">
    <xsd:import namespace="6e68052f-8240-4910-bba4-fc3255b59b9f"/>
    <xsd:import namespace="9eef71c3-ddda-4bdd-8e2d-fc392a53e8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68052f-8240-4910-bba4-fc3255b59b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ledmærker" ma:readOnly="false" ma:fieldId="{5cf76f15-5ced-4ddc-b409-7134ff3c332f}" ma:taxonomyMulti="true" ma:sspId="1babc4d2-6652-4a37-b01f-c74fc02e66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f71c3-ddda-4bdd-8e2d-fc392a53e86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ee32b53-dd7f-4eb4-9e1d-78eada84ddfa}" ma:internalName="TaxCatchAll" ma:showField="CatchAllData" ma:web="9eef71c3-ddda-4bdd-8e2d-fc392a53e8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e68052f-8240-4910-bba4-fc3255b59b9f">
      <Terms xmlns="http://schemas.microsoft.com/office/infopath/2007/PartnerControls"/>
    </lcf76f155ced4ddcb4097134ff3c332f>
    <TaxCatchAll xmlns="9eef71c3-ddda-4bdd-8e2d-fc392a53e86f" xsi:nil="true"/>
  </documentManagement>
</p:properties>
</file>

<file path=customXml/itemProps1.xml><?xml version="1.0" encoding="utf-8"?>
<ds:datastoreItem xmlns:ds="http://schemas.openxmlformats.org/officeDocument/2006/customXml" ds:itemID="{6CA8823F-0D8C-4191-BD78-99AFFF25307D}"/>
</file>

<file path=customXml/itemProps2.xml><?xml version="1.0" encoding="utf-8"?>
<ds:datastoreItem xmlns:ds="http://schemas.openxmlformats.org/officeDocument/2006/customXml" ds:itemID="{9C2CB71B-4860-4716-B12A-C153CFC20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2A54B6-1214-4BBD-8A24-4ACF3E17CE4F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5084f533-f2b2-4b2c-ba6d-f1c4f9acd51a"/>
    <ds:schemaRef ds:uri="http://purl.org/dc/elements/1.1/"/>
    <ds:schemaRef ds:uri="http://schemas.openxmlformats.org/package/2006/metadata/core-properties"/>
    <ds:schemaRef ds:uri="ea63a030-1ec3-4ac2-98f8-446d8fab4206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Pages>1</Pages>
  <Words>229</Words>
  <Application>Microsoft Office PowerPoint</Application>
  <PresentationFormat>Brugerdefineret</PresentationFormat>
  <Paragraphs>24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5" baseType="lpstr">
      <vt:lpstr>Calibri</vt:lpstr>
      <vt:lpstr>Times New Roman</vt:lpstr>
      <vt:lpstr>lister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fødselsdagsliste for hpm, Thistedgade</dc:title>
  <dc:subject/>
  <dc:creator>Inge Marie Jacobsen</dc:creator>
  <cp:keywords/>
  <dc:description/>
  <cp:lastModifiedBy>Connie Moss (CRECEA)</cp:lastModifiedBy>
  <cp:revision>85</cp:revision>
  <cp:lastPrinted>2020-01-13T13:12:00Z</cp:lastPrinted>
  <dcterms:created xsi:type="dcterms:W3CDTF">1997-02-25T09:56:41Z</dcterms:created>
  <dcterms:modified xsi:type="dcterms:W3CDTF">2024-11-14T09:22:57Z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8050ec-6b22-4f63-8ef7-8f854ab56a77_Enabled">
    <vt:lpwstr>True</vt:lpwstr>
  </property>
  <property fmtid="{D5CDD505-2E9C-101B-9397-08002B2CF9AE}" pid="3" name="MSIP_Label_7b8050ec-6b22-4f63-8ef7-8f854ab56a77_SiteId">
    <vt:lpwstr>e8dcf6e6-3acc-4af9-9cb2-77f688cb688b</vt:lpwstr>
  </property>
  <property fmtid="{D5CDD505-2E9C-101B-9397-08002B2CF9AE}" pid="4" name="MSIP_Label_7b8050ec-6b22-4f63-8ef7-8f854ab56a77_Owner">
    <vt:lpwstr>inmja@tdc.dk</vt:lpwstr>
  </property>
  <property fmtid="{D5CDD505-2E9C-101B-9397-08002B2CF9AE}" pid="5" name="MSIP_Label_7b8050ec-6b22-4f63-8ef7-8f854ab56a77_SetDate">
    <vt:lpwstr>2019-11-14T13:24:01.5815413Z</vt:lpwstr>
  </property>
  <property fmtid="{D5CDD505-2E9C-101B-9397-08002B2CF9AE}" pid="6" name="MSIP_Label_7b8050ec-6b22-4f63-8ef7-8f854ab56a77_Name">
    <vt:lpwstr>TDC Group - Internal</vt:lpwstr>
  </property>
  <property fmtid="{D5CDD505-2E9C-101B-9397-08002B2CF9AE}" pid="7" name="MSIP_Label_7b8050ec-6b22-4f63-8ef7-8f854ab56a77_Application">
    <vt:lpwstr>Microsoft Azure Information Protection</vt:lpwstr>
  </property>
  <property fmtid="{D5CDD505-2E9C-101B-9397-08002B2CF9AE}" pid="8" name="MSIP_Label_7b8050ec-6b22-4f63-8ef7-8f854ab56a77_Extended_MSFT_Method">
    <vt:lpwstr>Automatic</vt:lpwstr>
  </property>
  <property fmtid="{D5CDD505-2E9C-101B-9397-08002B2CF9AE}" pid="9" name="Sensitivity">
    <vt:lpwstr>TDC Group - Internal</vt:lpwstr>
  </property>
  <property fmtid="{D5CDD505-2E9C-101B-9397-08002B2CF9AE}" pid="10" name="ContentTypeId">
    <vt:lpwstr>0x010100AF3F8AA417EC6448B0F61A616C5B9677</vt:lpwstr>
  </property>
  <property fmtid="{D5CDD505-2E9C-101B-9397-08002B2CF9AE}" pid="11" name="MediaServiceImageTags">
    <vt:lpwstr/>
  </property>
</Properties>
</file>